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4" r:id="rId2"/>
    <p:sldId id="376" r:id="rId3"/>
    <p:sldId id="384" r:id="rId4"/>
    <p:sldId id="383" r:id="rId5"/>
    <p:sldId id="382" r:id="rId6"/>
    <p:sldId id="381" r:id="rId7"/>
    <p:sldId id="380" r:id="rId8"/>
    <p:sldId id="379" r:id="rId9"/>
    <p:sldId id="378" r:id="rId10"/>
    <p:sldId id="388" r:id="rId11"/>
    <p:sldId id="387" r:id="rId12"/>
    <p:sldId id="377" r:id="rId13"/>
    <p:sldId id="386" r:id="rId14"/>
    <p:sldId id="385" r:id="rId15"/>
    <p:sldId id="390" r:id="rId16"/>
    <p:sldId id="389" r:id="rId17"/>
    <p:sldId id="391" r:id="rId18"/>
    <p:sldId id="394" r:id="rId19"/>
    <p:sldId id="393" r:id="rId20"/>
    <p:sldId id="392" r:id="rId21"/>
    <p:sldId id="396" r:id="rId22"/>
    <p:sldId id="397" r:id="rId23"/>
    <p:sldId id="395" r:id="rId24"/>
    <p:sldId id="398" r:id="rId25"/>
    <p:sldId id="399" r:id="rId26"/>
    <p:sldId id="400" r:id="rId27"/>
    <p:sldId id="401" r:id="rId28"/>
    <p:sldId id="402" r:id="rId29"/>
    <p:sldId id="40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71" autoAdjust="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484784"/>
            <a:ext cx="5623177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b="1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24128" y="5157192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/>
                </a:solidFill>
              </a:rPr>
              <a:t>МБДОУ  </a:t>
            </a:r>
            <a:r>
              <a:rPr lang="ru-RU" b="1" dirty="0" err="1" smtClean="0">
                <a:solidFill>
                  <a:schemeClr val="accent5"/>
                </a:solidFill>
              </a:rPr>
              <a:t>Среднедевятовский</a:t>
            </a:r>
            <a:r>
              <a:rPr lang="ru-RU" b="1" dirty="0" smtClean="0">
                <a:solidFill>
                  <a:schemeClr val="accent5"/>
                </a:solidFill>
              </a:rPr>
              <a:t> д/с «Пчелка»</a:t>
            </a:r>
          </a:p>
          <a:p>
            <a:r>
              <a:rPr lang="ru-RU" b="1" dirty="0" smtClean="0">
                <a:solidFill>
                  <a:schemeClr val="accent5"/>
                </a:solidFill>
              </a:rPr>
              <a:t>Воспитатель – Горбунова Г.С.</a:t>
            </a:r>
            <a:endParaRPr lang="ru-RU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79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Рисунок 10" descr="Описание: Экспериментирование – это, наряду с игрой – ведущая деятельность дошкольника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8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Рисунок 12" descr="Описание: В результате организации детского экспериментирования, у детей развивается п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595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Рисунок 13" descr="Описание: Развиваются качества личности: самостоятельность, инициативность, креативнос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158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Рисунок 14" descr="Описание: Экспериментирование как специально организованная деятельность способствует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652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Рисунок 15" descr="Описание: 1. «Вода и ее свойства» Обращаем внимание на: 1.Выявление  свойства воды (пр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770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Рисунок 16" descr="Описание: Проведите эксперимент «водоплавающее яйцо» ВОДОПЛАВАЮЩЕЕ» ЯЙЦО.  Возьмите две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14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Рисунок 18" descr="Описание:  Воздуха мы не видим, но он везде окружает нас. Как вы думаете, есть ли в пус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959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Рисунок 20" descr="Описание: Пустой стакан?    Оборудование: стакан, банка с водой Перевернуть стакан ввер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66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Рисунок 21" descr="Описание: Оборудование: стакан, банка с водой Детям предлагается снова опустить стакан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207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Рисунок 22" descr="Описание:        Буря в стакане воды Оборудование: стакан с водой, соломинка Детям пред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847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Рисунок 2" descr="Описание: &quot; Расскажи - и я забуду, покажи - и я запомню, дай попробовать - и я пойму &quot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144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Рисунок 25" descr="Описание: 3. «Песочная страна» Игры с песком Давайте познакомим наших детей с основными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55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Рисунок 26" descr="Описание: Совсем другие игры можно предложить детям с влажным песком. Прежде всего обра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789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Рисунок 28" descr="Описание: ВАРИАНТЫ СОВМЕСТНОЙ ИССЛЕДОВАТЕЛЬСКОЙ ДЕЯТЕЛЬНОСТИ ДЕТЕЙ И РОДИТЕЛЕЙ В ХОДЕ И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835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Рисунок 29" descr="Описание: В ванной комнате  разрешить играть с пустыми баночками, флаконами, мыльницам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056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Рисунок 30" descr="Описание: Экспериментировать с предметами  (тонут или плавают в воде). Как думаешь, ут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414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Рисунок 31" descr="Описание: Уборка комнаты  (как ты считаешь, с чего нужно начать? Что для этого нужно? Ч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214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Рисунок 32" descr="Описание: Поливка цветов  (всем ли растения надо одинаково поливать? Почему? Можно ли п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844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Рисунок 34" descr="Описание: «Самое лучшее открытие то, которое ребенок делает сам». Ральф У. Эмерсон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9184943" cy="6888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454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Рисунок 35" descr="Описание: Хотелось бы, чтобы родители следовали мудрому совету В.А Сухомлинского: «Уме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340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5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Рисунок 3" descr="Описание: «Организация детского экспериментирования  в домашних условиях&quot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118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Рисунок 4" descr="Описание: Исследовательская деятельность детей может стать одним из условий развития д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953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Рисунок 5" descr="Описание: Любое место в доме может стать местом для эксперимента. Например, ванная комн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24402"/>
            <a:ext cx="9176535" cy="6882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792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Рисунок 6" descr="Описание: Например: Что быстрее растворится: - морская соль - пена для ванны - хвойный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457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Рисунок 7" descr="Описание: Кухня – это место, где ребёнок мешает родителям, особенно маме, когда она го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698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Рисунок 8" descr="Описание: Если у вас двое или трое детей, можно устроить соревнования между юными физи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903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Рисунок 9" descr="Описание: Например, ребёнок рисует. У него кончилась зелёная краска. Предложите ему по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413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557</TotalTime>
  <Words>11</Words>
  <Application>Microsoft Office PowerPoint</Application>
  <PresentationFormat>Экран (4:3)</PresentationFormat>
  <Paragraphs>2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Айсылу</dc:creator>
  <cp:lastModifiedBy>Юлия</cp:lastModifiedBy>
  <cp:revision>60</cp:revision>
  <dcterms:created xsi:type="dcterms:W3CDTF">2015-11-20T09:50:25Z</dcterms:created>
  <dcterms:modified xsi:type="dcterms:W3CDTF">2016-01-14T11:52:45Z</dcterms:modified>
</cp:coreProperties>
</file>